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009096-0712-4E4C-B929-D391EA88B362}" type="datetimeFigureOut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2A3BD1-A3FC-4C48-BBE3-A100A2127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9754-3C1C-41FB-884C-058D6AB12F6C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9F881-41F0-4B2B-9A04-17BFA6E51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DF7C3-DACE-40E3-9E5D-BDCD33DFFF37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3C5DB-2538-43C2-BE6B-F08D6EAD02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116FB-8224-4C9E-88C1-274BD34D39BD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38E0C-9775-404D-82BE-2345D99800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1014F-8081-4083-BCA1-03A656DFE1F1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E54E8-542F-49FA-842F-D3847C66D7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3BCCC-2D4B-4EEE-80A1-0F62BF4AA9BC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22126-91B8-4D03-9C3A-2FC981A3AE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F46FA-87B3-4252-B2A0-0459F50BAB2C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86742-626F-4240-BCC7-90721D0BEF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A7DE9-2E35-40D0-9F73-F9C4C65DDEFC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B6745-965E-4417-8018-1815087F1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9A35C-279B-4E00-9A91-F538214ADF2E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82DA1-6099-409A-8513-B37F85215E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3CE45-ED23-4BB8-AC3C-1B70723847BA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E1B2E-E47D-4992-9B8B-584CC42972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D79AE-195B-45E2-A9C4-3C7C388387F3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F178-E6E2-45A3-A9A3-2209FC20D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37C43-4CA2-4F1B-8944-A1F73584A376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7AE22-7893-4856-BD4F-31E40B0F9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3660D9-9A30-4D7D-AB9A-4CEEBE34BA97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53DC12-C58A-4C27-8A01-E715B1266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нутый угол 8"/>
          <p:cNvSpPr/>
          <p:nvPr/>
        </p:nvSpPr>
        <p:spPr>
          <a:xfrm>
            <a:off x="357158" y="285728"/>
            <a:ext cx="8501122" cy="6429420"/>
          </a:xfrm>
          <a:prstGeom prst="foldedCorner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53" name="Заголовок 1"/>
          <p:cNvSpPr>
            <a:spLocks noGrp="1"/>
          </p:cNvSpPr>
          <p:nvPr>
            <p:ph type="ctrTitle"/>
          </p:nvPr>
        </p:nvSpPr>
        <p:spPr>
          <a:xfrm>
            <a:off x="642938" y="2500313"/>
            <a:ext cx="7772400" cy="1470025"/>
          </a:xfrm>
        </p:spPr>
        <p:txBody>
          <a:bodyPr/>
          <a:lstStyle/>
          <a:p>
            <a:r>
              <a:rPr lang="ru-RU" sz="6000" dirty="0" smtClean="0">
                <a:solidFill>
                  <a:schemeClr val="accent2"/>
                </a:solidFill>
              </a:rPr>
              <a:t>Растения нашего  края</a:t>
            </a:r>
            <a:endParaRPr lang="ru-RU" sz="6000" dirty="0" smtClean="0">
              <a:solidFill>
                <a:schemeClr val="accent2"/>
              </a:solidFill>
            </a:endParaRPr>
          </a:p>
        </p:txBody>
      </p:sp>
      <p:pic>
        <p:nvPicPr>
          <p:cNvPr id="2054" name="Picture 2" descr="H:\Documents and Settings\Aida\Рабочий стол\Материалы для разработок , новые идеи\КАРТИНКИ СБОРНИК_ школьные\7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00750"/>
            <a:ext cx="47148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2" descr="H:\Documents and Settings\Aida\Рабочий стол\Материалы для разработок , новые идеи\КАРТИНКИ СБОРНИК_ школьные\7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6000750"/>
            <a:ext cx="45005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80651" y="2967335"/>
            <a:ext cx="7982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Растения нашего  края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3929058" y="4714884"/>
            <a:ext cx="4030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Выполнила: Елисеева. О. В.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5777EC-C98E-4267-9983-7C5347BCE7EC}" type="datetime1">
              <a:rPr lang="ru-RU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F381DE-A2C9-4D86-8180-0F8648D25772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642918"/>
            <a:ext cx="30003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>
                  <a:prstDash val="solid"/>
                </a:ln>
                <a:solidFill>
                  <a:srgbClr val="00B05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Мир цветов</a:t>
            </a:r>
            <a:endParaRPr lang="ru-RU" sz="3600" b="1" dirty="0">
              <a:ln>
                <a:prstDash val="solid"/>
              </a:ln>
              <a:solidFill>
                <a:srgbClr val="00B05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0232" y="2571744"/>
            <a:ext cx="50006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6"/>
                </a:solidFill>
              </a:rPr>
              <a:t>Мир цветов – это мир прекрасного разнообразного сообщества растений</a:t>
            </a:r>
            <a:r>
              <a:rPr lang="ru-RU" sz="4000" dirty="0" smtClean="0">
                <a:solidFill>
                  <a:schemeClr val="accent6"/>
                </a:solidFill>
              </a:rPr>
              <a:t>.</a:t>
            </a:r>
            <a:endParaRPr lang="ru-RU" sz="40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83CE45-ED23-4BB8-AC3C-1B70723847BA}" type="datetime1">
              <a:rPr lang="ru-RU" smtClean="0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1E1B2E-E47D-4992-9B8B-584CC429722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6386" name="Picture 2" descr="C:\Documents and Settings\user\Local Settings\Temporary Internet Files\Content.IE5\TR7HSA9T\MC900122853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857364"/>
            <a:ext cx="3429024" cy="39140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572000" y="235743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FFC000"/>
                </a:solidFill>
              </a:rPr>
              <a:t>О</a:t>
            </a:r>
            <a:r>
              <a:rPr lang="ru-RU" sz="3600" dirty="0" smtClean="0">
                <a:solidFill>
                  <a:srgbClr val="FFC000"/>
                </a:solidFill>
              </a:rPr>
              <a:t>дуванчик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7818" y="3357562"/>
            <a:ext cx="3000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Одуванчик полевой лекарственный, носит одуванчик желтый сарафанчик, а потом нарядится в белёнькое платьице</a:t>
            </a:r>
            <a:r>
              <a:rPr lang="ru-RU" dirty="0">
                <a:solidFill>
                  <a:srgbClr val="00B050"/>
                </a:solidFill>
              </a:rPr>
              <a:t>.</a:t>
            </a:r>
          </a:p>
        </p:txBody>
      </p:sp>
    </p:spTree>
  </p:cSld>
  <p:clrMapOvr>
    <a:masterClrMapping/>
  </p:clrMapOvr>
  <p:transition>
    <p:wheel spokes="8"/>
    <p:sndAc>
      <p:stSnd>
        <p:snd r:embed="rId2" name="suction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5A7DE9-2E35-40D0-9F73-F9C4C65DDEFC}" type="datetime1">
              <a:rPr lang="ru-RU" smtClean="0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B6745-965E-4417-8018-1815087F1D2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17412" name="Picture 4" descr="C:\Documents and Settings\user\Local Settings\Temporary Internet Files\Content.IE5\K3WLKSCR\MC900436872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3116"/>
            <a:ext cx="3143272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286380" y="2285992"/>
            <a:ext cx="26432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Ромашка</a:t>
            </a:r>
            <a:endParaRPr lang="ru-RU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14942" y="3357562"/>
            <a:ext cx="27860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B050"/>
                </a:solidFill>
              </a:rPr>
              <a:t>Ромашка белая рубашка, а середина жёлтая.</a:t>
            </a:r>
            <a:endParaRPr lang="ru-RU" sz="3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circle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5A7DE9-2E35-40D0-9F73-F9C4C65DDEFC}" type="datetime1">
              <a:rPr lang="ru-RU" smtClean="0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B6745-965E-4417-8018-1815087F1D2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18434" name="Picture 2" descr="C:\Documents and Settings\user\Local Settings\Temporary Internet Files\Content.IE5\5SYDO3DU\MC900122899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857364"/>
            <a:ext cx="3214710" cy="42949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143504" y="214311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</a:rPr>
              <a:t>Колокольчик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14942" y="2928934"/>
            <a:ext cx="29289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Колокольчик голубой, как звоночек озорной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heel spokes="3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5A7DE9-2E35-40D0-9F73-F9C4C65DDEFC}" type="datetime1">
              <a:rPr lang="ru-RU" smtClean="0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B6745-965E-4417-8018-1815087F1D2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9458" name="Picture 2" descr="C:\Documents and Settings\user\Local Settings\Temporary Internet Files\Content.IE5\5SYDO3DU\MC90035868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214554"/>
            <a:ext cx="3174091" cy="37068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 flipH="1">
            <a:off x="6072198" y="2285992"/>
            <a:ext cx="210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/>
                </a:solidFill>
              </a:rPr>
              <a:t>Незабудка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57884" y="3357562"/>
            <a:ext cx="22860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Незабудка полевая, как цветок неба.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hammer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5A7DE9-2E35-40D0-9F73-F9C4C65DDEFC}" type="datetime1">
              <a:rPr lang="ru-RU" smtClean="0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B6745-965E-4417-8018-1815087F1D2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20482" name="Picture 2" descr="C:\Documents and Settings\user\Local Settings\Temporary Internet Files\Content.IE5\5SYDO3DU\MP90043052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214554"/>
            <a:ext cx="3304733" cy="40719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 flipH="1">
            <a:off x="5072066" y="1928802"/>
            <a:ext cx="3143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Мак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628" y="3000372"/>
            <a:ext cx="3143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/>
                </a:solidFill>
              </a:rPr>
              <a:t>Мак полевой, красный, семена хранит в коробочке.</a:t>
            </a:r>
            <a:endParaRPr lang="ru-RU" sz="3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>
    <p:strips dir="ld"/>
    <p:sndAc>
      <p:stSnd>
        <p:snd r:embed="rId2" name="whoosh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5A7DE9-2E35-40D0-9F73-F9C4C65DDEFC}" type="datetime1">
              <a:rPr lang="ru-RU" smtClean="0"/>
              <a:pPr>
                <a:defRPr/>
              </a:pPr>
              <a:t>29.03.2013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B6745-965E-4417-8018-1815087F1D2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2967334"/>
            <a:ext cx="7866738" cy="110460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>
                <a:gd name="adj" fmla="val 6353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Зелень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Зелень 1</Template>
  <TotalTime>256</TotalTime>
  <Words>96</Words>
  <Application>Microsoft Office PowerPoint</Application>
  <PresentationFormat>Экран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Зелень 1</vt:lpstr>
      <vt:lpstr>Растения нашего  края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zighalovo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 нашего  края</dc:title>
  <dc:creator>Елисеева Ольга Валерьвна</dc:creator>
  <cp:lastModifiedBy>trc</cp:lastModifiedBy>
  <cp:revision>26</cp:revision>
  <dcterms:created xsi:type="dcterms:W3CDTF">2013-03-29T08:22:52Z</dcterms:created>
  <dcterms:modified xsi:type="dcterms:W3CDTF">2013-03-29T12:39:07Z</dcterms:modified>
  <cp:category>шаблоны к Powerpoint</cp:category>
</cp:coreProperties>
</file>